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9" r:id="rId3"/>
    <p:sldId id="260" r:id="rId4"/>
    <p:sldId id="264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74B27-97CA-46FA-ADD8-F2C25E0CB53F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E767D-0641-482A-9D4F-761D94F3BE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71538" y="1928802"/>
            <a:ext cx="68723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Английский для малышей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5715016"/>
            <a:ext cx="40624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Детский сад №233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Коптелова Елена Александровна</a:t>
            </a:r>
            <a:endParaRPr lang="ru-RU" dirty="0"/>
          </a:p>
        </p:txBody>
      </p:sp>
      <p:pic>
        <p:nvPicPr>
          <p:cNvPr id="15" name="Рисунок 14" descr="DSC0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442915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_0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77130"/>
            <a:ext cx="6715172" cy="4542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44" y="142852"/>
            <a:ext cx="8786874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 Gothic" pitchFamily="34" charset="0"/>
              </a:rPr>
              <a:t>Обучение английскому языку в детском саду ведется в игровой форме,</a:t>
            </a:r>
          </a:p>
          <a:p>
            <a:pPr algn="ctr"/>
            <a:r>
              <a:rPr lang="ru-RU" sz="2000" dirty="0" smtClean="0">
                <a:latin typeface="Century Gothic" pitchFamily="34" charset="0"/>
              </a:rPr>
              <a:t>с</a:t>
            </a:r>
            <a:r>
              <a:rPr lang="ru-RU" sz="2000" dirty="0" smtClean="0">
                <a:latin typeface="Century Gothic" pitchFamily="34" charset="0"/>
              </a:rPr>
              <a:t> музыкой, красочными картинками и увлекательными видео материалами.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0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4071966" cy="276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5" y="785794"/>
            <a:ext cx="871543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Забавные герои нашей программы «обезьянка </a:t>
            </a:r>
            <a:r>
              <a:rPr lang="en-US" sz="2000" dirty="0" smtClean="0">
                <a:latin typeface="Century Gothic" pitchFamily="34" charset="0"/>
              </a:rPr>
              <a:t>Monkey</a:t>
            </a:r>
            <a:r>
              <a:rPr lang="ru-RU" sz="2000" dirty="0" smtClean="0">
                <a:latin typeface="Century Gothic" pitchFamily="34" charset="0"/>
              </a:rPr>
              <a:t>» не оставят равнодушными ни одного ребенка.</a:t>
            </a:r>
          </a:p>
          <a:p>
            <a:r>
              <a:rPr lang="ru-RU" sz="2000" dirty="0" smtClean="0">
                <a:latin typeface="Century Gothic" pitchFamily="34" charset="0"/>
              </a:rPr>
              <a:t>Обучение похоже на увлекательную игру.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11" name="Рисунок 10" descr="DSC00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071678"/>
            <a:ext cx="400052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28680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Английский язык </a:t>
            </a:r>
            <a:r>
              <a:rPr lang="ru-RU" dirty="0" smtClean="0">
                <a:latin typeface="Century Gothic" pitchFamily="34" charset="0"/>
              </a:rPr>
              <a:t>формирует навыки коммуникации, социализации, восприятия мира </a:t>
            </a:r>
            <a:r>
              <a:rPr lang="ru-RU" dirty="0" smtClean="0">
                <a:latin typeface="Century Gothic" pitchFamily="34" charset="0"/>
              </a:rPr>
              <a:t>и форм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smtClean="0">
                <a:latin typeface="Century Gothic" pitchFamily="34" charset="0"/>
              </a:rPr>
              <a:t>развивает </a:t>
            </a:r>
            <a:r>
              <a:rPr lang="ru-RU" dirty="0" smtClean="0">
                <a:latin typeface="Century Gothic" pitchFamily="34" charset="0"/>
              </a:rPr>
              <a:t>фонематический слух и мелкую моторику. </a:t>
            </a:r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Наши занятия ориентированы </a:t>
            </a:r>
            <a:r>
              <a:rPr lang="ru-RU" dirty="0" smtClean="0">
                <a:latin typeface="Century Gothic" pitchFamily="34" charset="0"/>
              </a:rPr>
              <a:t>на разные виды деятельности, позволяет детям проявить </a:t>
            </a:r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ф</a:t>
            </a:r>
            <a:r>
              <a:rPr lang="ru-RU" dirty="0" smtClean="0">
                <a:latin typeface="Century Gothic" pitchFamily="34" charset="0"/>
              </a:rPr>
              <a:t>антазию и </a:t>
            </a:r>
            <a:r>
              <a:rPr lang="ru-RU" dirty="0" smtClean="0">
                <a:latin typeface="Century Gothic" pitchFamily="34" charset="0"/>
              </a:rPr>
              <a:t>почувствовать себя героями сказочных историй.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" name="Рисунок 9" descr="DSC_0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285992"/>
            <a:ext cx="5929322" cy="4251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000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75</Words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2019-01-12T13:10:35Z</dcterms:created>
  <dcterms:modified xsi:type="dcterms:W3CDTF">2019-01-12T14:22:33Z</dcterms:modified>
</cp:coreProperties>
</file>